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84" d="100"/>
          <a:sy n="84" d="100"/>
        </p:scale>
        <p:origin x="7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6478C6-4300-E44C-DEC3-1465D8073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C785F0-09EE-1717-4E8E-E6703E753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24913C-C064-4307-6485-48BA2F28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905A0-6485-DAA8-0A13-9CB16E4C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CC5662-F97F-639E-3089-C62FD613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77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739A9-1CBA-6C52-036F-31AFC4EE8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510228-C42C-FF42-931D-6D8AB96D9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4DFA30-00DC-2C60-1355-E8AC2D49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112736-A4C0-B664-E87C-C333CF3B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F85728-776D-65D6-125F-B199D6EB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90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3CD0C-5E53-CFE6-D721-F124F65A2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58B258-FAED-84B0-796B-749BF14ED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677014-378C-BEE5-794D-705D8E1A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1BB8EC-0B28-C40F-A2AA-CDD74EB0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34FE35-923C-2205-D341-A4F0584F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48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75AE4-66FE-3ADB-4209-C36131EF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D2ACAD-ED25-F521-041F-16101E40B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A7BFE8-281F-70C4-20C7-94541297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37B923-3B50-EC4A-E847-AB562888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D93A58-C63C-67B3-CB41-0FD622B9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54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5666C-A66D-B37A-2B7C-8B4CD3537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8B3F46-2545-2599-004C-6BA99C785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96EE35-D611-0424-7F95-19E9742C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2CFD01-2B57-D3C0-6385-23A2835D0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F79151-EF77-8192-B768-C4AC97E0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2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EE5AA-9433-EBC7-3ACC-1DF275CF0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B35C05-6FC8-585D-7559-C9C68769D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5F748D-7D3E-F96B-6355-DF941F12B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5700A5-47BE-C923-7BD9-6989DE15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5B13D2-A42C-F7B6-4834-D553EFE2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AF532F-D564-B9C9-1C72-DC75E5F9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5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4790D-BBAA-5DEE-268E-235608CDB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C77BC5-0DA2-01B0-AEA9-478D526CA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4808DA-B4F4-8517-59D2-3AFFACA85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B4F4CA-BD39-6DAB-C210-B0D0C9553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2BFF7B-E603-9E33-6A9E-A277BA88F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ADB595-4FC2-4992-2DBF-6A202697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5D5D18A-302E-9FEB-5579-C8B6DE7D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0C2AD9A-3253-DC72-9CB8-B5215FFD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0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8224D-91C0-6CB0-5C4A-160DC909D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26B099-50ED-5EA6-1AF8-AC67DA1A6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78BF3C6-B1E1-5C8B-0BD5-7A78B4F2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4EB2E1-3F2A-A03D-5AE0-8E7B70CD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14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840B6E5-D1A6-9F06-E7B1-554B7B7B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3914CF7-7CF0-C3A3-1B0A-53E40F72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A6B9FD-73BE-F0E2-301E-24BE156B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63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AAC8E9-A5B7-EA22-30D1-1D3A92D77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196D99-78A2-AD2A-6F57-13F8C3579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06075-0D98-02AF-D4DB-F01FF686B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21B2F3-F7BE-6E3D-492D-0924BE52C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9AF8B4-07AF-3206-12DE-ED2DA2E6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611FEE-A89F-D014-8F22-25A6EA117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0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C41265-10ED-618E-A978-D197C95C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DD6648-571B-299F-D96A-F40331A597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70F700-4048-E85D-7884-CAF512926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3D80FB-6F67-3EB2-9776-4926702D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3A3BDF-6389-931E-FC2A-D2FE77DF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AC837E-D4E6-49A7-0AE1-3CDDFDB0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56EF9-169A-2770-6F66-B03270D3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0CEC72-00A8-B9FC-03A1-D91B51E60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80E0D-E480-1F7F-4072-86EF2DE5E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E126-4A4F-9A47-B2DD-12B4043E4FC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7AE8F4-918C-F10C-DF19-55FD1347E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2CC3E1-831C-5957-7758-A93F3164F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A7B4-7110-3749-B07F-56B00C816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3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800170-981A-E1AD-8019-DE573C967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66" y="2893610"/>
            <a:ext cx="1760372" cy="176037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B920AB9-72A9-1C52-ABD2-BC344D98B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385" y="2893610"/>
            <a:ext cx="3775206" cy="176037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5B6B25-209D-8A7D-2668-B65D935600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866" y="443647"/>
            <a:ext cx="8161725" cy="176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821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 F</dc:creator>
  <cp:lastModifiedBy>Елена</cp:lastModifiedBy>
  <cp:revision>2</cp:revision>
  <dcterms:created xsi:type="dcterms:W3CDTF">2024-01-17T10:45:24Z</dcterms:created>
  <dcterms:modified xsi:type="dcterms:W3CDTF">2024-01-17T12:01:53Z</dcterms:modified>
</cp:coreProperties>
</file>